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64" r:id="rId4"/>
    <p:sldId id="265" r:id="rId5"/>
    <p:sldId id="266" r:id="rId6"/>
    <p:sldId id="267" r:id="rId7"/>
  </p:sldIdLst>
  <p:sldSz cx="9144000" cy="5143500" type="screen16x9"/>
  <p:notesSz cx="6858000" cy="9144000"/>
  <p:embeddedFontLst>
    <p:embeddedFont>
      <p:font typeface="NanumGothic ExtraBold" panose="020D0604000000000000" pitchFamily="34" charset="-127"/>
      <p:bold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7BE3C3-3ADE-4D25-9342-13C41BB1174F}" v="29" dt="2022-03-26T12:14:05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185"/>
    <p:restoredTop sz="94694"/>
  </p:normalViewPr>
  <p:slideViewPr>
    <p:cSldViewPr snapToGrid="0">
      <p:cViewPr varScale="1">
        <p:scale>
          <a:sx n="151" d="100"/>
          <a:sy n="151" d="100"/>
        </p:scale>
        <p:origin x="192" y="3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진우" userId="95328e79cae90190" providerId="LiveId" clId="{047BE3C3-3ADE-4D25-9342-13C41BB1174F}"/>
    <pc:docChg chg="undo custSel addSld delSld modSld">
      <pc:chgData name="김 진우" userId="95328e79cae90190" providerId="LiveId" clId="{047BE3C3-3ADE-4D25-9342-13C41BB1174F}" dt="2022-03-27T07:13:56.758" v="270" actId="1076"/>
      <pc:docMkLst>
        <pc:docMk/>
      </pc:docMkLst>
      <pc:sldChg chg="modSp mod">
        <pc:chgData name="김 진우" userId="95328e79cae90190" providerId="LiveId" clId="{047BE3C3-3ADE-4D25-9342-13C41BB1174F}" dt="2022-03-20T10:33:42.152" v="236"/>
        <pc:sldMkLst>
          <pc:docMk/>
          <pc:sldMk cId="0" sldId="256"/>
        </pc:sldMkLst>
        <pc:spChg chg="mod">
          <ac:chgData name="김 진우" userId="95328e79cae90190" providerId="LiveId" clId="{047BE3C3-3ADE-4D25-9342-13C41BB1174F}" dt="2022-03-20T10:33:42.152" v="236"/>
          <ac:spMkLst>
            <pc:docMk/>
            <pc:sldMk cId="0" sldId="256"/>
            <ac:spMk id="55" creationId="{00000000-0000-0000-0000-000000000000}"/>
          </ac:spMkLst>
        </pc:spChg>
      </pc:sldChg>
      <pc:sldChg chg="addSp modSp mod modNotes">
        <pc:chgData name="김 진우" userId="95328e79cae90190" providerId="LiveId" clId="{047BE3C3-3ADE-4D25-9342-13C41BB1174F}" dt="2022-03-20T08:16:34.897" v="35" actId="20577"/>
        <pc:sldMkLst>
          <pc:docMk/>
          <pc:sldMk cId="3680818451" sldId="259"/>
        </pc:sldMkLst>
        <pc:spChg chg="add mod">
          <ac:chgData name="김 진우" userId="95328e79cae90190" providerId="LiveId" clId="{047BE3C3-3ADE-4D25-9342-13C41BB1174F}" dt="2022-03-20T08:16:34.897" v="35" actId="20577"/>
          <ac:spMkLst>
            <pc:docMk/>
            <pc:sldMk cId="3680818451" sldId="259"/>
            <ac:spMk id="2" creationId="{AF56F020-5953-4D25-BA7C-F08BA9B96BD9}"/>
          </ac:spMkLst>
        </pc:spChg>
        <pc:spChg chg="mod">
          <ac:chgData name="김 진우" userId="95328e79cae90190" providerId="LiveId" clId="{047BE3C3-3ADE-4D25-9342-13C41BB1174F}" dt="2022-03-20T08:14:41.524" v="16"/>
          <ac:spMkLst>
            <pc:docMk/>
            <pc:sldMk cId="3680818451" sldId="259"/>
            <ac:spMk id="83" creationId="{00000000-0000-0000-0000-000000000000}"/>
          </ac:spMkLst>
        </pc:spChg>
        <pc:picChg chg="add mod">
          <ac:chgData name="김 진우" userId="95328e79cae90190" providerId="LiveId" clId="{047BE3C3-3ADE-4D25-9342-13C41BB1174F}" dt="2022-03-20T08:16:13.433" v="29" actId="1076"/>
          <ac:picMkLst>
            <pc:docMk/>
            <pc:sldMk cId="3680818451" sldId="259"/>
            <ac:picMk id="4" creationId="{113AF716-E1F0-4554-9117-031609F6AEC5}"/>
          </ac:picMkLst>
        </pc:picChg>
      </pc:sldChg>
      <pc:sldChg chg="addSp delSp modSp add mod">
        <pc:chgData name="김 진우" userId="95328e79cae90190" providerId="LiveId" clId="{047BE3C3-3ADE-4D25-9342-13C41BB1174F}" dt="2022-03-26T12:13:40.668" v="268" actId="14100"/>
        <pc:sldMkLst>
          <pc:docMk/>
          <pc:sldMk cId="1709089215" sldId="260"/>
        </pc:sldMkLst>
        <pc:spChg chg="del">
          <ac:chgData name="김 진우" userId="95328e79cae90190" providerId="LiveId" clId="{047BE3C3-3ADE-4D25-9342-13C41BB1174F}" dt="2022-03-20T08:19:20.333" v="90" actId="478"/>
          <ac:spMkLst>
            <pc:docMk/>
            <pc:sldMk cId="1709089215" sldId="260"/>
            <ac:spMk id="2" creationId="{AF56F020-5953-4D25-BA7C-F08BA9B96BD9}"/>
          </ac:spMkLst>
        </pc:spChg>
        <pc:spChg chg="add mod">
          <ac:chgData name="김 진우" userId="95328e79cae90190" providerId="LiveId" clId="{047BE3C3-3ADE-4D25-9342-13C41BB1174F}" dt="2022-03-20T08:21:32.581" v="97" actId="20577"/>
          <ac:spMkLst>
            <pc:docMk/>
            <pc:sldMk cId="1709089215" sldId="260"/>
            <ac:spMk id="3" creationId="{36F6CB5F-4FE2-4CF6-8FC3-0BE920FE90B3}"/>
          </ac:spMkLst>
        </pc:spChg>
        <pc:spChg chg="add mod">
          <ac:chgData name="김 진우" userId="95328e79cae90190" providerId="LiveId" clId="{047BE3C3-3ADE-4D25-9342-13C41BB1174F}" dt="2022-03-26T12:13:40.668" v="268" actId="14100"/>
          <ac:spMkLst>
            <pc:docMk/>
            <pc:sldMk cId="1709089215" sldId="260"/>
            <ac:spMk id="5" creationId="{76A5ACB8-ACD8-4240-954C-1F379BAA68F1}"/>
          </ac:spMkLst>
        </pc:spChg>
        <pc:spChg chg="mod">
          <ac:chgData name="김 진우" userId="95328e79cae90190" providerId="LiveId" clId="{047BE3C3-3ADE-4D25-9342-13C41BB1174F}" dt="2022-03-20T08:19:17.140" v="89"/>
          <ac:spMkLst>
            <pc:docMk/>
            <pc:sldMk cId="1709089215" sldId="260"/>
            <ac:spMk id="83" creationId="{00000000-0000-0000-0000-000000000000}"/>
          </ac:spMkLst>
        </pc:spChg>
        <pc:picChg chg="del">
          <ac:chgData name="김 진우" userId="95328e79cae90190" providerId="LiveId" clId="{047BE3C3-3ADE-4D25-9342-13C41BB1174F}" dt="2022-03-20T08:19:22.714" v="91" actId="478"/>
          <ac:picMkLst>
            <pc:docMk/>
            <pc:sldMk cId="1709089215" sldId="260"/>
            <ac:picMk id="4" creationId="{113AF716-E1F0-4554-9117-031609F6AEC5}"/>
          </ac:picMkLst>
        </pc:picChg>
        <pc:picChg chg="add mod">
          <ac:chgData name="김 진우" userId="95328e79cae90190" providerId="LiveId" clId="{047BE3C3-3ADE-4D25-9342-13C41BB1174F}" dt="2022-03-20T08:24:11.352" v="115" actId="1076"/>
          <ac:picMkLst>
            <pc:docMk/>
            <pc:sldMk cId="1709089215" sldId="260"/>
            <ac:picMk id="7" creationId="{3FA6C2F1-B980-4997-B4DC-47CD11653182}"/>
          </ac:picMkLst>
        </pc:picChg>
        <pc:picChg chg="add mod">
          <ac:chgData name="김 진우" userId="95328e79cae90190" providerId="LiveId" clId="{047BE3C3-3ADE-4D25-9342-13C41BB1174F}" dt="2022-03-20T08:24:09.642" v="114" actId="1076"/>
          <ac:picMkLst>
            <pc:docMk/>
            <pc:sldMk cId="1709089215" sldId="260"/>
            <ac:picMk id="9" creationId="{3146B9FE-F103-46AF-925E-DE635CBBF9C3}"/>
          </ac:picMkLst>
        </pc:picChg>
        <pc:picChg chg="add mod">
          <ac:chgData name="김 진우" userId="95328e79cae90190" providerId="LiveId" clId="{047BE3C3-3ADE-4D25-9342-13C41BB1174F}" dt="2022-03-20T08:24:44.785" v="119" actId="1076"/>
          <ac:picMkLst>
            <pc:docMk/>
            <pc:sldMk cId="1709089215" sldId="260"/>
            <ac:picMk id="11" creationId="{7BFFD9AC-D332-4A7C-A880-34664EF061C6}"/>
          </ac:picMkLst>
        </pc:picChg>
      </pc:sldChg>
      <pc:sldChg chg="delSp new del mod">
        <pc:chgData name="김 진우" userId="95328e79cae90190" providerId="LiveId" clId="{047BE3C3-3ADE-4D25-9342-13C41BB1174F}" dt="2022-03-20T08:18:54.881" v="38" actId="47"/>
        <pc:sldMkLst>
          <pc:docMk/>
          <pc:sldMk cId="3685230653" sldId="260"/>
        </pc:sldMkLst>
        <pc:spChg chg="del">
          <ac:chgData name="김 진우" userId="95328e79cae90190" providerId="LiveId" clId="{047BE3C3-3ADE-4D25-9342-13C41BB1174F}" dt="2022-03-20T08:18:44.191" v="37" actId="478"/>
          <ac:spMkLst>
            <pc:docMk/>
            <pc:sldMk cId="3685230653" sldId="260"/>
            <ac:spMk id="2" creationId="{64364E47-C458-4AE3-9DB0-868A61C7FF97}"/>
          </ac:spMkLst>
        </pc:spChg>
      </pc:sldChg>
      <pc:sldChg chg="addSp delSp modSp add mod">
        <pc:chgData name="김 진우" userId="95328e79cae90190" providerId="LiveId" clId="{047BE3C3-3ADE-4D25-9342-13C41BB1174F}" dt="2022-03-27T07:13:56.758" v="270" actId="1076"/>
        <pc:sldMkLst>
          <pc:docMk/>
          <pc:sldMk cId="1478805007" sldId="261"/>
        </pc:sldMkLst>
        <pc:spChg chg="del mod">
          <ac:chgData name="김 진우" userId="95328e79cae90190" providerId="LiveId" clId="{047BE3C3-3ADE-4D25-9342-13C41BB1174F}" dt="2022-03-20T08:25:14.323" v="162" actId="478"/>
          <ac:spMkLst>
            <pc:docMk/>
            <pc:sldMk cId="1478805007" sldId="261"/>
            <ac:spMk id="3" creationId="{36F6CB5F-4FE2-4CF6-8FC3-0BE920FE90B3}"/>
          </ac:spMkLst>
        </pc:spChg>
        <pc:spChg chg="del">
          <ac:chgData name="김 진우" userId="95328e79cae90190" providerId="LiveId" clId="{047BE3C3-3ADE-4D25-9342-13C41BB1174F}" dt="2022-03-20T08:25:12.288" v="160" actId="478"/>
          <ac:spMkLst>
            <pc:docMk/>
            <pc:sldMk cId="1478805007" sldId="261"/>
            <ac:spMk id="5" creationId="{76A5ACB8-ACD8-4240-954C-1F379BAA68F1}"/>
          </ac:spMkLst>
        </pc:spChg>
        <pc:spChg chg="mod">
          <ac:chgData name="김 진우" userId="95328e79cae90190" providerId="LiveId" clId="{047BE3C3-3ADE-4D25-9342-13C41BB1174F}" dt="2022-03-20T08:25:05.363" v="156"/>
          <ac:spMkLst>
            <pc:docMk/>
            <pc:sldMk cId="1478805007" sldId="261"/>
            <ac:spMk id="83" creationId="{00000000-0000-0000-0000-000000000000}"/>
          </ac:spMkLst>
        </pc:spChg>
        <pc:picChg chg="add mod">
          <ac:chgData name="김 진우" userId="95328e79cae90190" providerId="LiveId" clId="{047BE3C3-3ADE-4D25-9342-13C41BB1174F}" dt="2022-03-26T11:44:52.701" v="240" actId="1076"/>
          <ac:picMkLst>
            <pc:docMk/>
            <pc:sldMk cId="1478805007" sldId="261"/>
            <ac:picMk id="3" creationId="{D65B962E-2E0C-47AD-BF8C-90DDFF839286}"/>
          </ac:picMkLst>
        </pc:picChg>
        <pc:picChg chg="add mod">
          <ac:chgData name="김 진우" userId="95328e79cae90190" providerId="LiveId" clId="{047BE3C3-3ADE-4D25-9342-13C41BB1174F}" dt="2022-03-27T07:13:56.758" v="270" actId="1076"/>
          <ac:picMkLst>
            <pc:docMk/>
            <pc:sldMk cId="1478805007" sldId="261"/>
            <ac:picMk id="5" creationId="{E729A16D-6F8B-40B2-9B59-728717C478AD}"/>
          </ac:picMkLst>
        </pc:picChg>
        <pc:picChg chg="del">
          <ac:chgData name="김 진우" userId="95328e79cae90190" providerId="LiveId" clId="{047BE3C3-3ADE-4D25-9342-13C41BB1174F}" dt="2022-03-20T08:25:10.444" v="157" actId="478"/>
          <ac:picMkLst>
            <pc:docMk/>
            <pc:sldMk cId="1478805007" sldId="261"/>
            <ac:picMk id="7" creationId="{3FA6C2F1-B980-4997-B4DC-47CD11653182}"/>
          </ac:picMkLst>
        </pc:picChg>
        <pc:picChg chg="add mod">
          <ac:chgData name="김 진우" userId="95328e79cae90190" providerId="LiveId" clId="{047BE3C3-3ADE-4D25-9342-13C41BB1174F}" dt="2022-03-26T11:52:27.789" v="252" actId="1076"/>
          <ac:picMkLst>
            <pc:docMk/>
            <pc:sldMk cId="1478805007" sldId="261"/>
            <ac:picMk id="7" creationId="{E8E8DA42-0D81-4364-B64F-C9B595076D7D}"/>
          </ac:picMkLst>
        </pc:picChg>
        <pc:picChg chg="del">
          <ac:chgData name="김 진우" userId="95328e79cae90190" providerId="LiveId" clId="{047BE3C3-3ADE-4D25-9342-13C41BB1174F}" dt="2022-03-20T08:25:10.987" v="159" actId="478"/>
          <ac:picMkLst>
            <pc:docMk/>
            <pc:sldMk cId="1478805007" sldId="261"/>
            <ac:picMk id="9" creationId="{3146B9FE-F103-46AF-925E-DE635CBBF9C3}"/>
          </ac:picMkLst>
        </pc:picChg>
        <pc:picChg chg="add mod">
          <ac:chgData name="김 진우" userId="95328e79cae90190" providerId="LiveId" clId="{047BE3C3-3ADE-4D25-9342-13C41BB1174F}" dt="2022-03-26T11:52:50.237" v="258" actId="1076"/>
          <ac:picMkLst>
            <pc:docMk/>
            <pc:sldMk cId="1478805007" sldId="261"/>
            <ac:picMk id="9" creationId="{ED143184-4BB1-4227-8CAE-B497AFA1506C}"/>
          </ac:picMkLst>
        </pc:picChg>
        <pc:picChg chg="del">
          <ac:chgData name="김 진우" userId="95328e79cae90190" providerId="LiveId" clId="{047BE3C3-3ADE-4D25-9342-13C41BB1174F}" dt="2022-03-20T08:25:10.723" v="158" actId="478"/>
          <ac:picMkLst>
            <pc:docMk/>
            <pc:sldMk cId="1478805007" sldId="261"/>
            <ac:picMk id="11" creationId="{7BFFD9AC-D332-4A7C-A880-34664EF061C6}"/>
          </ac:picMkLst>
        </pc:picChg>
      </pc:sldChg>
      <pc:sldChg chg="new del">
        <pc:chgData name="김 진우" userId="95328e79cae90190" providerId="LiveId" clId="{047BE3C3-3ADE-4D25-9342-13C41BB1174F}" dt="2022-03-20T08:25:23.603" v="164" actId="680"/>
        <pc:sldMkLst>
          <pc:docMk/>
          <pc:sldMk cId="298109149" sldId="262"/>
        </pc:sldMkLst>
      </pc:sldChg>
      <pc:sldChg chg="modSp add mod">
        <pc:chgData name="김 진우" userId="95328e79cae90190" providerId="LiveId" clId="{047BE3C3-3ADE-4D25-9342-13C41BB1174F}" dt="2022-03-20T08:25:31.328" v="187"/>
        <pc:sldMkLst>
          <pc:docMk/>
          <pc:sldMk cId="1366948457" sldId="262"/>
        </pc:sldMkLst>
        <pc:spChg chg="mod">
          <ac:chgData name="김 진우" userId="95328e79cae90190" providerId="LiveId" clId="{047BE3C3-3ADE-4D25-9342-13C41BB1174F}" dt="2022-03-20T08:25:31.328" v="187"/>
          <ac:spMkLst>
            <pc:docMk/>
            <pc:sldMk cId="1366948457" sldId="262"/>
            <ac:spMk id="83" creationId="{00000000-0000-0000-0000-000000000000}"/>
          </ac:spMkLst>
        </pc:spChg>
      </pc:sldChg>
      <pc:sldChg chg="new del">
        <pc:chgData name="김 진우" userId="95328e79cae90190" providerId="LiveId" clId="{047BE3C3-3ADE-4D25-9342-13C41BB1174F}" dt="2022-03-26T12:10:49.010" v="260" actId="2696"/>
        <pc:sldMkLst>
          <pc:docMk/>
          <pc:sldMk cId="1230254570" sldId="263"/>
        </pc:sldMkLst>
      </pc:sldChg>
      <pc:sldMasterChg chg="delSldLayout">
        <pc:chgData name="김 진우" userId="95328e79cae90190" providerId="LiveId" clId="{047BE3C3-3ADE-4D25-9342-13C41BB1174F}" dt="2022-03-26T12:10:49.010" v="260" actId="2696"/>
        <pc:sldMasterMkLst>
          <pc:docMk/>
          <pc:sldMasterMk cId="0" sldId="2147483659"/>
        </pc:sldMasterMkLst>
        <pc:sldLayoutChg chg="del">
          <pc:chgData name="김 진우" userId="95328e79cae90190" providerId="LiveId" clId="{047BE3C3-3ADE-4D25-9342-13C41BB1174F}" dt="2022-03-20T08:18:54.881" v="38" actId="47"/>
          <pc:sldLayoutMkLst>
            <pc:docMk/>
            <pc:sldMasterMk cId="0" sldId="2147483659"/>
            <pc:sldLayoutMk cId="0" sldId="2147483649"/>
          </pc:sldLayoutMkLst>
        </pc:sldLayoutChg>
        <pc:sldLayoutChg chg="del">
          <pc:chgData name="김 진우" userId="95328e79cae90190" providerId="LiveId" clId="{047BE3C3-3ADE-4D25-9342-13C41BB1174F}" dt="2022-03-26T12:10:49.010" v="260" actId="2696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5268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3694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9537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2343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800" b="1" dirty="0">
                <a:solidFill>
                  <a:srgbClr val="19264B"/>
                </a:solidFill>
              </a:rPr>
              <a:t>CUAI </a:t>
            </a:r>
            <a:r>
              <a:rPr lang="ko-KR" altLang="en-US" sz="2800" b="1" dirty="0">
                <a:solidFill>
                  <a:srgbClr val="19264B"/>
                </a:solidFill>
              </a:rPr>
              <a:t>스터디 </a:t>
            </a:r>
            <a:r>
              <a:rPr lang="en-US" altLang="ko" sz="2800" b="1" dirty="0">
                <a:solidFill>
                  <a:srgbClr val="19264B"/>
                </a:solidFill>
              </a:rPr>
              <a:t>CV</a:t>
            </a:r>
            <a:r>
              <a:rPr lang="en-US" altLang="ko-KR" sz="2800" b="1" dirty="0">
                <a:solidFill>
                  <a:srgbClr val="19264B"/>
                </a:solidFill>
              </a:rPr>
              <a:t> </a:t>
            </a:r>
            <a:r>
              <a:rPr lang="ko-KR" altLang="en-US" sz="2800" b="1" dirty="0">
                <a:solidFill>
                  <a:srgbClr val="19264B"/>
                </a:solidFill>
              </a:rPr>
              <a:t>리딩 </a:t>
            </a:r>
            <a:r>
              <a:rPr lang="ko-KR" altLang="en-US" sz="2800" b="1" dirty="0" err="1">
                <a:solidFill>
                  <a:srgbClr val="19264B"/>
                </a:solidFill>
              </a:rPr>
              <a:t>스터디팀</a:t>
            </a:r>
            <a:endParaRPr lang="ko-KR" altLang="en-US" sz="2800" b="1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r>
              <a:rPr lang="en-US" altLang="ko-KR" sz="1800" dirty="0">
                <a:solidFill>
                  <a:srgbClr val="19264B"/>
                </a:solidFill>
              </a:rPr>
              <a:t>2022.05.03</a:t>
            </a:r>
            <a:endParaRPr lang="ko-KR" altLang="en-US" sz="1800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endParaRPr lang="ko-KR" altLang="en-US" sz="1800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endParaRPr lang="ko-KR" altLang="en-US" sz="1800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r>
              <a:rPr lang="ko-KR" altLang="en-US" sz="1200" dirty="0">
                <a:solidFill>
                  <a:srgbClr val="19264B"/>
                </a:solidFill>
              </a:rPr>
              <a:t>발표자 </a:t>
            </a:r>
            <a:r>
              <a:rPr lang="en-US" altLang="ko-KR" sz="1200" dirty="0">
                <a:solidFill>
                  <a:srgbClr val="19264B"/>
                </a:solidFill>
              </a:rPr>
              <a:t>: </a:t>
            </a:r>
            <a:r>
              <a:rPr lang="ko-KR" altLang="en-US" sz="1200" dirty="0" err="1">
                <a:solidFill>
                  <a:srgbClr val="19264B"/>
                </a:solidFill>
              </a:rPr>
              <a:t>김지욱</a:t>
            </a:r>
            <a:endParaRPr lang="ko-KR" altLang="en-US" sz="12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654BB4C-0691-B841-9E0A-FF0EE5DF2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9548" y="1438006"/>
            <a:ext cx="4618040" cy="2611480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318FB872-16C9-C34B-B531-4E591D073E06}"/>
              </a:ext>
            </a:extLst>
          </p:cNvPr>
          <p:cNvSpPr txBox="1"/>
          <p:nvPr/>
        </p:nvSpPr>
        <p:spPr>
          <a:xfrm>
            <a:off x="6101200" y="1697326"/>
            <a:ext cx="3042800" cy="20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ko" altLang="en-US" sz="2400" dirty="0"/>
              <a:t>스터디원 </a:t>
            </a:r>
            <a:r>
              <a:rPr lang="en-US" altLang="ko" sz="2400" dirty="0"/>
              <a:t>1 : </a:t>
            </a:r>
            <a:r>
              <a:rPr lang="ko" altLang="en-US" sz="2400" dirty="0"/>
              <a:t>임하윤</a:t>
            </a:r>
            <a:endParaRPr sz="2400" dirty="0"/>
          </a:p>
          <a:p>
            <a:endParaRPr sz="2400" dirty="0"/>
          </a:p>
          <a:p>
            <a:r>
              <a:rPr lang="ko" altLang="en-US" sz="2400" dirty="0"/>
              <a:t>스터디원 </a:t>
            </a:r>
            <a:r>
              <a:rPr lang="en-US" altLang="ko" sz="2400" dirty="0"/>
              <a:t>2 : </a:t>
            </a:r>
            <a:r>
              <a:rPr lang="ko" altLang="en-US" sz="2400" dirty="0"/>
              <a:t>김민</a:t>
            </a:r>
            <a:r>
              <a:rPr lang="ko-KR" altLang="en-US" sz="2400" dirty="0"/>
              <a:t>규</a:t>
            </a:r>
            <a:endParaRPr sz="2400" dirty="0"/>
          </a:p>
          <a:p>
            <a:endParaRPr sz="2400" dirty="0"/>
          </a:p>
          <a:p>
            <a:r>
              <a:rPr lang="ko" altLang="en-US" sz="2400" dirty="0"/>
              <a:t>스터디원 </a:t>
            </a:r>
            <a:r>
              <a:rPr lang="en-US" altLang="ko" sz="2400" dirty="0"/>
              <a:t>3 : </a:t>
            </a:r>
            <a:r>
              <a:rPr lang="ko" altLang="en-US" sz="2400" dirty="0"/>
              <a:t>김지욱</a:t>
            </a:r>
            <a:endParaRPr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518265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8682C-91D9-1D45-8A4A-05D358740995}"/>
              </a:ext>
            </a:extLst>
          </p:cNvPr>
          <p:cNvSpPr txBox="1"/>
          <p:nvPr/>
        </p:nvSpPr>
        <p:spPr>
          <a:xfrm>
            <a:off x="2736606" y="387652"/>
            <a:ext cx="3670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 err="1"/>
              <a:t>NeRF</a:t>
            </a:r>
            <a:endParaRPr kumimoji="1" lang="ko-KR" altLang="en-US" sz="2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A6ACEDD-2436-C347-923E-CA4830D81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5563" y="1741714"/>
            <a:ext cx="7345562" cy="248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226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518265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4642100-0C25-D54E-AA3D-5052765BB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561194"/>
            <a:ext cx="7340600" cy="22987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D8B5999-22E6-E843-80D9-79CBD00E0C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2763" y="4166057"/>
            <a:ext cx="5153025" cy="8191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E0A2B8-16B1-FC40-BB7C-C37C24E8C60A}"/>
              </a:ext>
            </a:extLst>
          </p:cNvPr>
          <p:cNvSpPr txBox="1"/>
          <p:nvPr/>
        </p:nvSpPr>
        <p:spPr>
          <a:xfrm>
            <a:off x="2736606" y="387652"/>
            <a:ext cx="3670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 err="1"/>
              <a:t>NeRF</a:t>
            </a:r>
            <a:endParaRPr kumimoji="1"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00974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518265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8682C-91D9-1D45-8A4A-05D358740995}"/>
              </a:ext>
            </a:extLst>
          </p:cNvPr>
          <p:cNvSpPr txBox="1"/>
          <p:nvPr/>
        </p:nvSpPr>
        <p:spPr>
          <a:xfrm>
            <a:off x="2733119" y="376109"/>
            <a:ext cx="57414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/>
              <a:t>Sound-Guided Semantic Image Manipulation</a:t>
            </a:r>
            <a:endParaRPr kumimoji="1"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8F42BE-357C-8F42-BFA6-DE516CD22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119" y="1354667"/>
            <a:ext cx="7017439" cy="27685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518265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논문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8682C-91D9-1D45-8A4A-05D358740995}"/>
              </a:ext>
            </a:extLst>
          </p:cNvPr>
          <p:cNvSpPr txBox="1"/>
          <p:nvPr/>
        </p:nvSpPr>
        <p:spPr>
          <a:xfrm>
            <a:off x="2736606" y="376109"/>
            <a:ext cx="3670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/>
              <a:t>Discriminative Active learning</a:t>
            </a:r>
            <a:endParaRPr kumimoji="1"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99C337-3311-3644-AD53-26D6DDFA2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6954" y="1427760"/>
            <a:ext cx="5432667" cy="303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93440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44</Words>
  <Application>Microsoft Macintosh PowerPoint</Application>
  <PresentationFormat>화면 슬라이드 쇼(16:9)</PresentationFormat>
  <Paragraphs>19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NanumGothic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my</dc:creator>
  <cp:lastModifiedBy>김지욱</cp:lastModifiedBy>
  <cp:revision>9</cp:revision>
  <dcterms:modified xsi:type="dcterms:W3CDTF">2022-05-02T10:00:57Z</dcterms:modified>
</cp:coreProperties>
</file>